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  <p:sldMasterId id="2147483701" r:id="rId5"/>
    <p:sldMasterId id="2147483696" r:id="rId6"/>
    <p:sldMasterId id="2147483704" r:id="rId7"/>
    <p:sldMasterId id="2147483648" r:id="rId8"/>
  </p:sldMasterIdLst>
  <p:notesMasterIdLst>
    <p:notesMasterId r:id="rId22"/>
  </p:notesMasterIdLst>
  <p:sldIdLst>
    <p:sldId id="256" r:id="rId9"/>
    <p:sldId id="265" r:id="rId10"/>
    <p:sldId id="266" r:id="rId11"/>
    <p:sldId id="260" r:id="rId12"/>
    <p:sldId id="261" r:id="rId13"/>
    <p:sldId id="267" r:id="rId14"/>
    <p:sldId id="262" r:id="rId15"/>
    <p:sldId id="268" r:id="rId16"/>
    <p:sldId id="263" r:id="rId17"/>
    <p:sldId id="264" r:id="rId18"/>
    <p:sldId id="258" r:id="rId19"/>
    <p:sldId id="257" r:id="rId20"/>
    <p:sldId id="259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3D7AA-CD6E-4D32-A8EE-D632BE861B49}" v="4" dt="2024-01-22T10:41:37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83E3D7AA-CD6E-4D32-A8EE-D632BE861B49}"/>
    <pc:docChg chg="custSel addSld modSld sldOrd addMainMaster modMainMaster">
      <pc:chgData name="Pascalle Cup" userId="abbe84a0-611b-406e-b251-e8b4b71c069a" providerId="ADAL" clId="{83E3D7AA-CD6E-4D32-A8EE-D632BE861B49}" dt="2024-01-22T10:41:37.557" v="359"/>
      <pc:docMkLst>
        <pc:docMk/>
      </pc:docMkLst>
      <pc:sldChg chg="addSp delSp modSp mod ord delAnim modAnim">
        <pc:chgData name="Pascalle Cup" userId="abbe84a0-611b-406e-b251-e8b4b71c069a" providerId="ADAL" clId="{83E3D7AA-CD6E-4D32-A8EE-D632BE861B49}" dt="2024-01-22T10:41:37.557" v="359"/>
        <pc:sldMkLst>
          <pc:docMk/>
          <pc:sldMk cId="4069588808" sldId="258"/>
        </pc:sldMkLst>
        <pc:spChg chg="del mod">
          <ac:chgData name="Pascalle Cup" userId="abbe84a0-611b-406e-b251-e8b4b71c069a" providerId="ADAL" clId="{83E3D7AA-CD6E-4D32-A8EE-D632BE861B49}" dt="2024-01-22T10:41:19.098" v="346" actId="478"/>
          <ac:spMkLst>
            <pc:docMk/>
            <pc:sldMk cId="4069588808" sldId="258"/>
            <ac:spMk id="5" creationId="{71764D10-FC4C-9880-9F26-0E8D422C7C93}"/>
          </ac:spMkLst>
        </pc:spChg>
        <pc:spChg chg="add mod">
          <ac:chgData name="Pascalle Cup" userId="abbe84a0-611b-406e-b251-e8b4b71c069a" providerId="ADAL" clId="{83E3D7AA-CD6E-4D32-A8EE-D632BE861B49}" dt="2024-01-22T10:41:35.468" v="358" actId="1076"/>
          <ac:spMkLst>
            <pc:docMk/>
            <pc:sldMk cId="4069588808" sldId="258"/>
            <ac:spMk id="6" creationId="{FEEAA2DC-A7ED-1E16-83C6-2C40175E8669}"/>
          </ac:spMkLst>
        </pc:spChg>
        <pc:graphicFrameChg chg="add mod modGraphic">
          <ac:chgData name="Pascalle Cup" userId="abbe84a0-611b-406e-b251-e8b4b71c069a" providerId="ADAL" clId="{83E3D7AA-CD6E-4D32-A8EE-D632BE861B49}" dt="2024-01-22T10:41:03.572" v="344" actId="14100"/>
          <ac:graphicFrameMkLst>
            <pc:docMk/>
            <pc:sldMk cId="4069588808" sldId="258"/>
            <ac:graphicFrameMk id="3" creationId="{B47E3E17-2340-8ECD-194E-AB38C080762A}"/>
          </ac:graphicFrameMkLst>
        </pc:graphicFrameChg>
        <pc:graphicFrameChg chg="del">
          <ac:chgData name="Pascalle Cup" userId="abbe84a0-611b-406e-b251-e8b4b71c069a" providerId="ADAL" clId="{83E3D7AA-CD6E-4D32-A8EE-D632BE861B49}" dt="2024-01-22T10:39:27.355" v="331" actId="478"/>
          <ac:graphicFrameMkLst>
            <pc:docMk/>
            <pc:sldMk cId="4069588808" sldId="258"/>
            <ac:graphicFrameMk id="4" creationId="{F1AEFF20-8BB6-43BA-C64B-D73D906FEBBA}"/>
          </ac:graphicFrameMkLst>
        </pc:graphicFrameChg>
      </pc:sldChg>
      <pc:sldChg chg="add">
        <pc:chgData name="Pascalle Cup" userId="abbe84a0-611b-406e-b251-e8b4b71c069a" providerId="ADAL" clId="{83E3D7AA-CD6E-4D32-A8EE-D632BE861B49}" dt="2024-01-22T10:35:36.248" v="1"/>
        <pc:sldMkLst>
          <pc:docMk/>
          <pc:sldMk cId="127435196" sldId="260"/>
        </pc:sldMkLst>
      </pc:sldChg>
      <pc:sldChg chg="add">
        <pc:chgData name="Pascalle Cup" userId="abbe84a0-611b-406e-b251-e8b4b71c069a" providerId="ADAL" clId="{83E3D7AA-CD6E-4D32-A8EE-D632BE861B49}" dt="2024-01-22T10:35:38.785" v="3"/>
        <pc:sldMkLst>
          <pc:docMk/>
          <pc:sldMk cId="3333404506" sldId="261"/>
        </pc:sldMkLst>
      </pc:sldChg>
      <pc:sldChg chg="modSp add mod">
        <pc:chgData name="Pascalle Cup" userId="abbe84a0-611b-406e-b251-e8b4b71c069a" providerId="ADAL" clId="{83E3D7AA-CD6E-4D32-A8EE-D632BE861B49}" dt="2024-01-22T10:37:46.617" v="296" actId="404"/>
        <pc:sldMkLst>
          <pc:docMk/>
          <pc:sldMk cId="3523814832" sldId="262"/>
        </pc:sldMkLst>
        <pc:spChg chg="mod">
          <ac:chgData name="Pascalle Cup" userId="abbe84a0-611b-406e-b251-e8b4b71c069a" providerId="ADAL" clId="{83E3D7AA-CD6E-4D32-A8EE-D632BE861B49}" dt="2024-01-22T10:37:39.762" v="293" actId="113"/>
          <ac:spMkLst>
            <pc:docMk/>
            <pc:sldMk cId="3523814832" sldId="262"/>
            <ac:spMk id="8" creationId="{A3F8CC7B-9312-45D9-BE35-6D6CA057E056}"/>
          </ac:spMkLst>
        </pc:spChg>
        <pc:spChg chg="mod">
          <ac:chgData name="Pascalle Cup" userId="abbe84a0-611b-406e-b251-e8b4b71c069a" providerId="ADAL" clId="{83E3D7AA-CD6E-4D32-A8EE-D632BE861B49}" dt="2024-01-22T10:37:46.617" v="296" actId="404"/>
          <ac:spMkLst>
            <pc:docMk/>
            <pc:sldMk cId="3523814832" sldId="262"/>
            <ac:spMk id="14" creationId="{1F766E39-1CE4-4CE2-A1EB-8AFE44245A88}"/>
          </ac:spMkLst>
        </pc:spChg>
      </pc:sldChg>
      <pc:sldChg chg="add">
        <pc:chgData name="Pascalle Cup" userId="abbe84a0-611b-406e-b251-e8b4b71c069a" providerId="ADAL" clId="{83E3D7AA-CD6E-4D32-A8EE-D632BE861B49}" dt="2024-01-22T10:35:47.121" v="7"/>
        <pc:sldMkLst>
          <pc:docMk/>
          <pc:sldMk cId="2793291262" sldId="263"/>
        </pc:sldMkLst>
      </pc:sldChg>
      <pc:sldChg chg="modSp add mod">
        <pc:chgData name="Pascalle Cup" userId="abbe84a0-611b-406e-b251-e8b4b71c069a" providerId="ADAL" clId="{83E3D7AA-CD6E-4D32-A8EE-D632BE861B49}" dt="2024-01-22T10:38:27.704" v="328" actId="20577"/>
        <pc:sldMkLst>
          <pc:docMk/>
          <pc:sldMk cId="3427499404" sldId="264"/>
        </pc:sldMkLst>
        <pc:spChg chg="mod">
          <ac:chgData name="Pascalle Cup" userId="abbe84a0-611b-406e-b251-e8b4b71c069a" providerId="ADAL" clId="{83E3D7AA-CD6E-4D32-A8EE-D632BE861B49}" dt="2024-01-22T10:38:27.704" v="328" actId="20577"/>
          <ac:spMkLst>
            <pc:docMk/>
            <pc:sldMk cId="3427499404" sldId="264"/>
            <ac:spMk id="2" creationId="{87F6C315-1305-45FA-91B8-604E045BD7D3}"/>
          </ac:spMkLst>
        </pc:spChg>
      </pc:sldChg>
      <pc:sldChg chg="modSp new mod">
        <pc:chgData name="Pascalle Cup" userId="abbe84a0-611b-406e-b251-e8b4b71c069a" providerId="ADAL" clId="{83E3D7AA-CD6E-4D32-A8EE-D632BE861B49}" dt="2024-01-22T10:36:42.654" v="186" actId="20577"/>
        <pc:sldMkLst>
          <pc:docMk/>
          <pc:sldMk cId="387982468" sldId="265"/>
        </pc:sldMkLst>
        <pc:spChg chg="mod">
          <ac:chgData name="Pascalle Cup" userId="abbe84a0-611b-406e-b251-e8b4b71c069a" providerId="ADAL" clId="{83E3D7AA-CD6E-4D32-A8EE-D632BE861B49}" dt="2024-01-22T10:36:04.868" v="33" actId="20577"/>
          <ac:spMkLst>
            <pc:docMk/>
            <pc:sldMk cId="387982468" sldId="265"/>
            <ac:spMk id="2" creationId="{C8F7755D-749C-FA1B-9029-6E97DC83379D}"/>
          </ac:spMkLst>
        </pc:spChg>
        <pc:spChg chg="mod">
          <ac:chgData name="Pascalle Cup" userId="abbe84a0-611b-406e-b251-e8b4b71c069a" providerId="ADAL" clId="{83E3D7AA-CD6E-4D32-A8EE-D632BE861B49}" dt="2024-01-22T10:36:42.654" v="186" actId="20577"/>
          <ac:spMkLst>
            <pc:docMk/>
            <pc:sldMk cId="387982468" sldId="265"/>
            <ac:spMk id="3" creationId="{5F37DEFE-B097-995B-F481-CB098EBB0D81}"/>
          </ac:spMkLst>
        </pc:spChg>
      </pc:sldChg>
      <pc:sldChg chg="modSp new mod">
        <pc:chgData name="Pascalle Cup" userId="abbe84a0-611b-406e-b251-e8b4b71c069a" providerId="ADAL" clId="{83E3D7AA-CD6E-4D32-A8EE-D632BE861B49}" dt="2024-01-22T10:38:08.111" v="313" actId="20577"/>
        <pc:sldMkLst>
          <pc:docMk/>
          <pc:sldMk cId="1426862819" sldId="266"/>
        </pc:sldMkLst>
        <pc:spChg chg="mod">
          <ac:chgData name="Pascalle Cup" userId="abbe84a0-611b-406e-b251-e8b4b71c069a" providerId="ADAL" clId="{83E3D7AA-CD6E-4D32-A8EE-D632BE861B49}" dt="2024-01-22T10:38:08.111" v="313" actId="20577"/>
          <ac:spMkLst>
            <pc:docMk/>
            <pc:sldMk cId="1426862819" sldId="266"/>
            <ac:spMk id="2" creationId="{BDE39758-6302-963F-59A8-C262C7F94504}"/>
          </ac:spMkLst>
        </pc:spChg>
      </pc:sldChg>
      <pc:sldChg chg="modSp new mod">
        <pc:chgData name="Pascalle Cup" userId="abbe84a0-611b-406e-b251-e8b4b71c069a" providerId="ADAL" clId="{83E3D7AA-CD6E-4D32-A8EE-D632BE861B49}" dt="2024-01-22T10:38:12.623" v="316" actId="20577"/>
        <pc:sldMkLst>
          <pc:docMk/>
          <pc:sldMk cId="3308635023" sldId="267"/>
        </pc:sldMkLst>
        <pc:spChg chg="mod">
          <ac:chgData name="Pascalle Cup" userId="abbe84a0-611b-406e-b251-e8b4b71c069a" providerId="ADAL" clId="{83E3D7AA-CD6E-4D32-A8EE-D632BE861B49}" dt="2024-01-22T10:38:12.623" v="316" actId="20577"/>
          <ac:spMkLst>
            <pc:docMk/>
            <pc:sldMk cId="3308635023" sldId="267"/>
            <ac:spMk id="2" creationId="{2C560DDD-8B02-ACC9-CBC8-9339F5CB6D94}"/>
          </ac:spMkLst>
        </pc:spChg>
      </pc:sldChg>
      <pc:sldChg chg="modSp new mod">
        <pc:chgData name="Pascalle Cup" userId="abbe84a0-611b-406e-b251-e8b4b71c069a" providerId="ADAL" clId="{83E3D7AA-CD6E-4D32-A8EE-D632BE861B49}" dt="2024-01-22T10:38:18.077" v="319" actId="20577"/>
        <pc:sldMkLst>
          <pc:docMk/>
          <pc:sldMk cId="3623208163" sldId="268"/>
        </pc:sldMkLst>
        <pc:spChg chg="mod">
          <ac:chgData name="Pascalle Cup" userId="abbe84a0-611b-406e-b251-e8b4b71c069a" providerId="ADAL" clId="{83E3D7AA-CD6E-4D32-A8EE-D632BE861B49}" dt="2024-01-22T10:38:18.077" v="319" actId="20577"/>
          <ac:spMkLst>
            <pc:docMk/>
            <pc:sldMk cId="3623208163" sldId="268"/>
            <ac:spMk id="2" creationId="{B73C83C3-6077-38CD-C24D-73C5109ABE72}"/>
          </ac:spMkLst>
        </pc:spChg>
      </pc:sldChg>
      <pc:sldMasterChg chg="add addSldLayout">
        <pc:chgData name="Pascalle Cup" userId="abbe84a0-611b-406e-b251-e8b4b71c069a" providerId="ADAL" clId="{83E3D7AA-CD6E-4D32-A8EE-D632BE861B49}" dt="2024-01-22T10:35:49.249" v="8" actId="27028"/>
        <pc:sldMasterMkLst>
          <pc:docMk/>
          <pc:sldMasterMk cId="3222060094" sldId="2147483648"/>
        </pc:sldMasterMkLst>
        <pc:sldLayoutChg chg="add">
          <pc:chgData name="Pascalle Cup" userId="abbe84a0-611b-406e-b251-e8b4b71c069a" providerId="ADAL" clId="{83E3D7AA-CD6E-4D32-A8EE-D632BE861B49}" dt="2024-01-22T10:35:49.249" v="8" actId="27028"/>
          <pc:sldLayoutMkLst>
            <pc:docMk/>
            <pc:sldMasterMk cId="3222060094" sldId="2147483648"/>
            <pc:sldLayoutMk cId="1079010993" sldId="2147483654"/>
          </pc:sldLayoutMkLst>
        </pc:sldLayoutChg>
        <pc:sldLayoutChg chg="add">
          <pc:chgData name="Pascalle Cup" userId="abbe84a0-611b-406e-b251-e8b4b71c069a" providerId="ADAL" clId="{83E3D7AA-CD6E-4D32-A8EE-D632BE861B49}" dt="2024-01-22T10:35:43.082" v="4" actId="27028"/>
          <pc:sldLayoutMkLst>
            <pc:docMk/>
            <pc:sldMasterMk cId="3222060094" sldId="2147483648"/>
            <pc:sldLayoutMk cId="2101799080" sldId="2147483655"/>
          </pc:sldLayoutMkLst>
        </pc:sldLayoutChg>
        <pc:sldLayoutChg chg="add">
          <pc:chgData name="Pascalle Cup" userId="abbe84a0-611b-406e-b251-e8b4b71c069a" providerId="ADAL" clId="{83E3D7AA-CD6E-4D32-A8EE-D632BE861B49}" dt="2024-01-22T10:35:36.248" v="0" actId="27028"/>
          <pc:sldLayoutMkLst>
            <pc:docMk/>
            <pc:sldMasterMk cId="3222060094" sldId="2147483648"/>
            <pc:sldLayoutMk cId="3904560048" sldId="2147483660"/>
          </pc:sldLayoutMkLst>
        </pc:sldLayoutChg>
      </pc:sldMasterChg>
      <pc:sldMasterChg chg="modSldLayout">
        <pc:chgData name="Pascalle Cup" userId="abbe84a0-611b-406e-b251-e8b4b71c069a" providerId="ADAL" clId="{83E3D7AA-CD6E-4D32-A8EE-D632BE861B49}" dt="2024-01-22T10:35:49.249" v="8" actId="27028"/>
        <pc:sldMasterMkLst>
          <pc:docMk/>
          <pc:sldMasterMk cId="2753520805" sldId="2147483702"/>
        </pc:sldMasterMkLst>
        <pc:sldLayoutChg chg="replId">
          <pc:chgData name="Pascalle Cup" userId="abbe84a0-611b-406e-b251-e8b4b71c069a" providerId="ADAL" clId="{83E3D7AA-CD6E-4D32-A8EE-D632BE861B49}" dt="2024-01-22T10:35:43.082" v="4" actId="27028"/>
          <pc:sldLayoutMkLst>
            <pc:docMk/>
            <pc:sldMasterMk cId="2753520805" sldId="2147483702"/>
            <pc:sldLayoutMk cId="2993659753" sldId="2147483705"/>
          </pc:sldLayoutMkLst>
        </pc:sldLayoutChg>
        <pc:sldLayoutChg chg="replId">
          <pc:chgData name="Pascalle Cup" userId="abbe84a0-611b-406e-b251-e8b4b71c069a" providerId="ADAL" clId="{83E3D7AA-CD6E-4D32-A8EE-D632BE861B49}" dt="2024-01-22T10:35:49.249" v="8" actId="27028"/>
          <pc:sldLayoutMkLst>
            <pc:docMk/>
            <pc:sldMasterMk cId="2753520805" sldId="2147483702"/>
            <pc:sldLayoutMk cId="1223264625" sldId="2147483706"/>
          </pc:sldLayoutMkLst>
        </pc:sldLayoutChg>
      </pc:sldMasterChg>
      <pc:sldMasterChg chg="replId">
        <pc:chgData name="Pascalle Cup" userId="abbe84a0-611b-406e-b251-e8b4b71c069a" providerId="ADAL" clId="{83E3D7AA-CD6E-4D32-A8EE-D632BE861B49}" dt="2024-01-22T10:35:36.248" v="0" actId="27028"/>
        <pc:sldMasterMkLst>
          <pc:docMk/>
          <pc:sldMasterMk cId="1050049908" sldId="2147483704"/>
        </pc:sldMasterMkLst>
      </pc:sldMasterChg>
    </pc:docChg>
  </pc:docChgLst>
  <pc:docChgLst>
    <pc:chgData name="Pascalle Cup" userId="abbe84a0-611b-406e-b251-e8b4b71c069a" providerId="ADAL" clId="{971503FF-1D67-4348-B3C5-C6FCD49A7822}"/>
    <pc:docChg chg="custSel modSld">
      <pc:chgData name="Pascalle Cup" userId="abbe84a0-611b-406e-b251-e8b4b71c069a" providerId="ADAL" clId="{971503FF-1D67-4348-B3C5-C6FCD49A7822}" dt="2023-12-18T11:20:04.028" v="3"/>
      <pc:docMkLst>
        <pc:docMk/>
      </pc:docMkLst>
      <pc:sldChg chg="addSp modSp mod setBg addAnim">
        <pc:chgData name="Pascalle Cup" userId="abbe84a0-611b-406e-b251-e8b4b71c069a" providerId="ADAL" clId="{971503FF-1D67-4348-B3C5-C6FCD49A7822}" dt="2023-12-18T11:20:04.028" v="3"/>
        <pc:sldMkLst>
          <pc:docMk/>
          <pc:sldMk cId="2150816025" sldId="256"/>
        </pc:sldMkLst>
        <pc:spChg chg="mod">
          <ac:chgData name="Pascalle Cup" userId="abbe84a0-611b-406e-b251-e8b4b71c069a" providerId="ADAL" clId="{971503FF-1D67-4348-B3C5-C6FCD49A7822}" dt="2023-12-18T11:20:04.028" v="1" actId="26606"/>
          <ac:spMkLst>
            <pc:docMk/>
            <pc:sldMk cId="2150816025" sldId="256"/>
            <ac:spMk id="2" creationId="{A0C78AD5-5B48-5093-7695-05E547E0B4FB}"/>
          </ac:spMkLst>
        </pc:spChg>
        <pc:spChg chg="mod">
          <ac:chgData name="Pascalle Cup" userId="abbe84a0-611b-406e-b251-e8b4b71c069a" providerId="ADAL" clId="{971503FF-1D67-4348-B3C5-C6FCD49A7822}" dt="2023-12-18T11:20:04.028" v="1" actId="26606"/>
          <ac:spMkLst>
            <pc:docMk/>
            <pc:sldMk cId="2150816025" sldId="256"/>
            <ac:spMk id="3" creationId="{51817330-C2CF-9E44-1DDC-78CB539B89CB}"/>
          </ac:spMkLst>
        </pc:spChg>
        <pc:spChg chg="add">
          <ac:chgData name="Pascalle Cup" userId="abbe84a0-611b-406e-b251-e8b4b71c069a" providerId="ADAL" clId="{971503FF-1D67-4348-B3C5-C6FCD49A7822}" dt="2023-12-18T11:20:04.028" v="1" actId="26606"/>
          <ac:spMkLst>
            <pc:docMk/>
            <pc:sldMk cId="2150816025" sldId="256"/>
            <ac:spMk id="8" creationId="{12516CFA-65A7-4E78-BAF2-F437E0567C8B}"/>
          </ac:spMkLst>
        </pc:spChg>
        <pc:spChg chg="add">
          <ac:chgData name="Pascalle Cup" userId="abbe84a0-611b-406e-b251-e8b4b71c069a" providerId="ADAL" clId="{971503FF-1D67-4348-B3C5-C6FCD49A7822}" dt="2023-12-18T11:20:04.028" v="1" actId="26606"/>
          <ac:spMkLst>
            <pc:docMk/>
            <pc:sldMk cId="2150816025" sldId="256"/>
            <ac:spMk id="10" creationId="{64583843-30E4-4091-87E1-A4A4965105EA}"/>
          </ac:spMkLst>
        </pc:spChg>
        <pc:grpChg chg="add">
          <ac:chgData name="Pascalle Cup" userId="abbe84a0-611b-406e-b251-e8b4b71c069a" providerId="ADAL" clId="{971503FF-1D67-4348-B3C5-C6FCD49A7822}" dt="2023-12-18T11:20:04.028" v="1" actId="26606"/>
          <ac:grpSpMkLst>
            <pc:docMk/>
            <pc:sldMk cId="2150816025" sldId="256"/>
            <ac:grpSpMk id="12" creationId="{AE0D2D7F-1DF5-4798-9E63-A71E2D15886B}"/>
          </ac:grpSpMkLst>
        </pc:grpChg>
        <pc:grpChg chg="add">
          <ac:chgData name="Pascalle Cup" userId="abbe84a0-611b-406e-b251-e8b4b71c069a" providerId="ADAL" clId="{971503FF-1D67-4348-B3C5-C6FCD49A7822}" dt="2023-12-18T11:20:04.028" v="1" actId="26606"/>
          <ac:grpSpMkLst>
            <pc:docMk/>
            <pc:sldMk cId="2150816025" sldId="256"/>
            <ac:grpSpMk id="18" creationId="{E7D4F600-F737-4482-BC99-1E1FFC82630C}"/>
          </ac:grpSpMkLst>
        </pc:grpChg>
      </pc:sldChg>
      <pc:sldChg chg="addSp modSp mod setBg">
        <pc:chgData name="Pascalle Cup" userId="abbe84a0-611b-406e-b251-e8b4b71c069a" providerId="ADAL" clId="{971503FF-1D67-4348-B3C5-C6FCD49A7822}" dt="2023-12-18T11:19:58.350" v="0" actId="26606"/>
        <pc:sldMkLst>
          <pc:docMk/>
          <pc:sldMk cId="1210405767" sldId="259"/>
        </pc:sldMkLst>
        <pc:spChg chg="mod">
          <ac:chgData name="Pascalle Cup" userId="abbe84a0-611b-406e-b251-e8b4b71c069a" providerId="ADAL" clId="{971503FF-1D67-4348-B3C5-C6FCD49A7822}" dt="2023-12-18T11:19:58.350" v="0" actId="26606"/>
          <ac:spMkLst>
            <pc:docMk/>
            <pc:sldMk cId="1210405767" sldId="259"/>
            <ac:spMk id="2" creationId="{3EBAECD4-0732-453E-A2C5-987C0B7D0104}"/>
          </ac:spMkLst>
        </pc:spChg>
        <pc:spChg chg="mod">
          <ac:chgData name="Pascalle Cup" userId="abbe84a0-611b-406e-b251-e8b4b71c069a" providerId="ADAL" clId="{971503FF-1D67-4348-B3C5-C6FCD49A7822}" dt="2023-12-18T11:19:58.350" v="0" actId="26606"/>
          <ac:spMkLst>
            <pc:docMk/>
            <pc:sldMk cId="1210405767" sldId="259"/>
            <ac:spMk id="3" creationId="{5027E237-D56C-4B0A-90A5-C3D08C93AA27}"/>
          </ac:spMkLst>
        </pc:spChg>
        <pc:spChg chg="add">
          <ac:chgData name="Pascalle Cup" userId="abbe84a0-611b-406e-b251-e8b4b71c069a" providerId="ADAL" clId="{971503FF-1D67-4348-B3C5-C6FCD49A7822}" dt="2023-12-18T11:19:58.350" v="0" actId="26606"/>
          <ac:spMkLst>
            <pc:docMk/>
            <pc:sldMk cId="1210405767" sldId="259"/>
            <ac:spMk id="8" creationId="{12516CFA-65A7-4E78-BAF2-F437E0567C8B}"/>
          </ac:spMkLst>
        </pc:spChg>
        <pc:spChg chg="add">
          <ac:chgData name="Pascalle Cup" userId="abbe84a0-611b-406e-b251-e8b4b71c069a" providerId="ADAL" clId="{971503FF-1D67-4348-B3C5-C6FCD49A7822}" dt="2023-12-18T11:19:58.350" v="0" actId="26606"/>
          <ac:spMkLst>
            <pc:docMk/>
            <pc:sldMk cId="1210405767" sldId="259"/>
            <ac:spMk id="10" creationId="{64583843-30E4-4091-87E1-A4A4965105EA}"/>
          </ac:spMkLst>
        </pc:spChg>
        <pc:grpChg chg="add">
          <ac:chgData name="Pascalle Cup" userId="abbe84a0-611b-406e-b251-e8b4b71c069a" providerId="ADAL" clId="{971503FF-1D67-4348-B3C5-C6FCD49A7822}" dt="2023-12-18T11:19:58.350" v="0" actId="26606"/>
          <ac:grpSpMkLst>
            <pc:docMk/>
            <pc:sldMk cId="1210405767" sldId="259"/>
            <ac:grpSpMk id="12" creationId="{AE0D2D7F-1DF5-4798-9E63-A71E2D15886B}"/>
          </ac:grpSpMkLst>
        </pc:grpChg>
        <pc:grpChg chg="add">
          <ac:chgData name="Pascalle Cup" userId="abbe84a0-611b-406e-b251-e8b4b71c069a" providerId="ADAL" clId="{971503FF-1D67-4348-B3C5-C6FCD49A7822}" dt="2023-12-18T11:19:58.350" v="0" actId="26606"/>
          <ac:grpSpMkLst>
            <pc:docMk/>
            <pc:sldMk cId="1210405767" sldId="259"/>
            <ac:grpSpMk id="18" creationId="{E7D4F600-F737-4482-BC99-1E1FFC82630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EE7A5-0A29-4594-82AF-2FD0ACBA44A2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C8C2-CED4-4BC1-808F-8DCB90A6A8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26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Demografische kenmerken</a:t>
            </a:r>
          </a:p>
          <a:p>
            <a:r>
              <a:rPr lang="nl-NL" dirty="0"/>
              <a:t>Geografische kenmerken</a:t>
            </a:r>
          </a:p>
          <a:p>
            <a:r>
              <a:rPr lang="nl-NL" dirty="0"/>
              <a:t>Sociaaleconomische kenmerken</a:t>
            </a:r>
          </a:p>
          <a:p>
            <a:r>
              <a:rPr lang="nl-NL" dirty="0"/>
              <a:t>Psychografische kenmerken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A4E04-1853-430C-9725-5F1C9E7F7DB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98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A4E04-1853-430C-9725-5F1C9E7F7DB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773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Hier hoort de participatiewaaier bij met werkvormen</a:t>
            </a:r>
          </a:p>
          <a:p>
            <a:r>
              <a:rPr lang="nl-NL" dirty="0"/>
              <a:t>Terug naar de opdracht van net: welke vormen zouden bij de 3 opdrachten passen?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A4E04-1853-430C-9725-5F1C9E7F7DB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28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BFDE0C-8D98-27B3-9415-5962FDB19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B96101-F441-E3F7-1C88-62B6502BD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1C0986-5C4D-EC38-39F7-85BD37F4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F4618B-063D-5316-52AE-7F9A18D7C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6EF189-1CB9-395C-B9E5-BAE6F1D8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071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28A8D-1343-4FCA-BB57-5AE058C32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8A0AFD0-5D1E-D33B-7B61-FEFAB5A18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912288-522F-D5CE-B0EB-0EB7C06E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E4D1E2-ADC5-E763-CE8D-5AC90876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F33F02-1300-E89B-41FD-B91DAC14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66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1F0BB47-F4A4-899B-3F01-84DF84BC3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ABF178-41EF-A63B-0DD7-2CF921EC3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DC9B67-3A4A-A5C7-F3CC-46745A98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B903A2-8DC8-A3EB-4C30-A71209028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D8B7B5-BCAF-4C75-50F1-6A506835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5963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AF148-2A64-4DC7-B222-0A9726A9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40BE013-0873-4175-8689-B2C1FB7A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805-0857-421D-B1AB-9E6A1318B948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B8BF51-578D-4EDA-908F-CE9AF4B2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26495A6-E629-41A0-9947-9F12FD7E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000-EB9E-4A52-80B9-F1524C91FA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045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2BB4E-E9B7-87AE-8657-613120BF0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B3ECAD-7946-B93C-B7EB-3AC2F461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997D-5BC5-4718-953F-86497642FC40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4F6EE62-E5B8-6952-6DE6-A6C55464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E7593FA-F1C0-9B09-10D8-5122FC8B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B84EE-B881-4F85-BE18-D96C30D4DB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150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9AB4C-4AF7-4840-8B9D-53359F5C7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D89DBC-C6A9-4B54-93A8-0E7B41814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4FF2D4-26AC-4F50-AA4A-CA1B2800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A31A-84F0-4C3F-9F3B-77A4E1D7702D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0C5C49-5436-4BA7-B9C1-26F583DC8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F56C8B-9464-4408-9EC4-DDF8180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9890F-32F4-42C9-B2AD-0012409F2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8056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EAC8C-136A-819B-5136-D28B5895E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FEE7953-1E58-3873-3D12-3E62A7ED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959B-627C-4BFA-94B9-E06D3E607DDE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CB9693F-FA77-2781-D8C6-F3D677B6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128A692-7840-BE2B-0F04-DA9B9648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CE1D-15C2-4D6D-B5C8-B45CFD000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01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B06BFCD-649D-03D5-F709-FE7F3AB6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959B-627C-4BFA-94B9-E06D3E607DDE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5D3A96C-668F-00A9-65D7-A75C061D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A0D4709-BF58-5C29-135B-5AB360BA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CE1D-15C2-4D6D-B5C8-B45CFD000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799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6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B8C76-0468-BB97-9DB5-6DB1C84A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4F4E31-B876-CC5F-2F46-BB575F3F3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476C35-0589-4FA2-1DA6-CD4C7AA94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A7D200-7D48-EA93-FDAA-1393D770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6EFEFE-3CF6-F08E-8AB4-FA8561F8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F8F96-ACA6-6482-D6B7-CA4608A3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DA2EFA-089D-2C1A-B5F9-E661BAB9A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79D13B-A4CE-DFDA-33A7-8869D989D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DE18E0-C003-2F08-DCB9-29514E74E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067F78-37F1-1105-5D86-70EA9A81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15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5DC2A-4D60-A437-7564-8136EC453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73532C-7F02-4B8D-DDBB-7DB80389F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190642-61FF-2505-61FB-8FA470461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717D10-DE70-B288-4016-3B448527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FC2AA5-5F31-F7BB-051D-61FA6B4D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4F138F-7441-35B4-0AA1-A3058E4E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15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D6FE1-7BEC-6B0E-9173-3BAE2015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F9A823-612F-B8AF-830E-2F1013E52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88E504-7E9D-A6B6-E8C8-FA0E3DEED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57D2D56-2834-A3F8-A26D-E2570CB1D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0BE53C5-382B-5EC1-4656-7392EBE96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144D8D2-0929-2456-219A-D18C876B8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AB12242-A5E1-17F0-24E9-D784EA01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6C82A0E-A230-91E2-2EC0-19E8C588B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96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F4067-31BE-5AC8-532E-5118B05A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A293AB-2807-7B8B-7B0A-629A7B6E6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704ED7A-C7D3-E43B-903B-4A159A88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113A00-4E6B-E1A0-D23D-A5D2961C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32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0AF9A24-384C-04C1-51C1-C1995C06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91C01C6-1A57-95D0-003C-AC3BFB68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5D1672D-4B3C-CF8F-E71C-BCBA988C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65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EA6E8-D818-5F7C-2079-5E048122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D96BF6-75DB-AD3C-0856-CA50F28FD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4FA9AD-70F0-9BE2-87E7-DAD162A95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A43A0C4-52E9-BE92-8BEB-BAD1F09D3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1BDC05-2287-63CD-1D87-1C15FA6C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3BEB38-3887-47BE-D29E-41569333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30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C4458-473E-DC7F-BA90-67F431A00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44F4BC2-DC8A-C64A-8B8F-5E62A57BD7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B8470B-8182-2B00-C9AD-55E61A3E9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FE4961-8248-75A9-3B43-8E3CA18FF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D85C24-613F-D30F-9AC4-FF5483D3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302123-1616-0A67-DE6D-0835B90A8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86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F32446-113D-509C-E91B-D2F6160C0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392D9E-D82F-61AA-9387-E6375EC86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566951-4800-186B-6DC8-9D1D2C8CC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CFF10-EAA4-4069-9FA2-E4F52F750EA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412497-225E-01DE-55E0-D27292733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459691-0898-2347-ECBE-56BC97D9C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DE94-10F1-4538-8D54-8D376CC05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52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50" r:id="rId2"/>
    <p:sldLayoutId id="2147483651" r:id="rId3"/>
    <p:sldLayoutId id="2147483652" r:id="rId4"/>
    <p:sldLayoutId id="2147483653" r:id="rId5"/>
    <p:sldLayoutId id="2147483706" r:id="rId6"/>
    <p:sldLayoutId id="214748370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4A8B95-F6E2-415F-98FD-0301987E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77397E-BD44-4499-8592-F54BF2661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9BFC71-A111-4550-84D5-862C2900B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5805-0857-421D-B1AB-9E6A1318B948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BC2BBE-87A0-4042-A3DA-1CC18C4A9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B24001-124D-455D-BDAA-08EB45DE8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C000-EB9E-4A52-80B9-F1524C91FA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711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2D0FA0B-781F-F673-D330-AB427BF3B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FAB61A-407A-1D2F-2B4C-21C12111E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CFE8E6-E257-8B03-7B14-326C1E704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997D-5BC5-4718-953F-86497642FC40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5F5535-5547-FD53-364E-6B5964E70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4D2101-76B8-8B18-FDD2-815791CB2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B84EE-B881-4F85-BE18-D96C30D4DB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1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DE0638C-48A2-4EF1-B281-5A8C068E9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C86FBF-4C70-45B1-9CC9-5D70853F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582286-4AB1-4009-95F9-82B22EC681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A31A-84F0-4C3F-9F3B-77A4E1D7702D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1BE7B1-94CC-464B-BB1F-FF50D36ED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6C6339-627B-4D25-86F9-195760AAB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9890F-32F4-42C9-B2AD-0012409F27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04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29395B-F998-4F06-C2FE-A7F214DE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2195F5-18D5-A6DD-E4EB-144F02BF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F90FB5-95F1-354B-FF31-116D6B559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959B-627C-4BFA-94B9-E06D3E607DDE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CD787A-DBE5-3488-432F-D45D1EDAC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B0C43A-F906-10E7-3FCD-790066720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CE1D-15C2-4D6D-B5C8-B45CFD000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6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0C78AD5-5B48-5093-7695-05E547E0B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sz="5200">
                <a:solidFill>
                  <a:schemeClr val="tx2"/>
                </a:solidFill>
              </a:rPr>
              <a:t>Laatste les stad en wijk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817330-C2CF-9E44-1DDC-78CB539B8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55103"/>
            <a:ext cx="6105194" cy="682079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2"/>
                </a:solidFill>
              </a:rPr>
              <a:t> les van 22-1-2024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5081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6C315-1305-45FA-91B8-604E045BD7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nl-NL" dirty="0"/>
              <a:t>Participatie; toepassen!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1E41C7E-312A-4366-A2FF-DA0C28E4713E}"/>
              </a:ext>
            </a:extLst>
          </p:cNvPr>
          <p:cNvSpPr txBox="1"/>
          <p:nvPr/>
        </p:nvSpPr>
        <p:spPr>
          <a:xfrm>
            <a:off x="891208" y="2047461"/>
            <a:ext cx="1040958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Iedereen kiest een casus uit je stage waarbij de participatie van de kinderen, deelnemers, jongeren etc. verbeterd kon worden. Schrijf die op je A3.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Welke trede van de participatieladder kies je?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Neem de Participatiewaaier erbij (op wiki)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Welke participatievorm past bij jouw casus?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Help elkaar om tot een keuze te komen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Bouw de vorm om.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NL" sz="2000" dirty="0"/>
          </a:p>
          <a:p>
            <a:endParaRPr lang="nl-NL" dirty="0"/>
          </a:p>
        </p:txBody>
      </p:sp>
      <p:sp>
        <p:nvSpPr>
          <p:cNvPr id="4" name="Explosie: 14 punten 3">
            <a:extLst>
              <a:ext uri="{FF2B5EF4-FFF2-40B4-BE49-F238E27FC236}">
                <a16:creationId xmlns:a16="http://schemas.microsoft.com/office/drawing/2014/main" id="{4467DF04-C38C-4209-B598-DFCCE60080D5}"/>
              </a:ext>
            </a:extLst>
          </p:cNvPr>
          <p:cNvSpPr/>
          <p:nvPr/>
        </p:nvSpPr>
        <p:spPr>
          <a:xfrm>
            <a:off x="6639340" y="2484783"/>
            <a:ext cx="5128591" cy="283527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Werkvormen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7499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E5D644-9ADD-815B-6827-4CD384A05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Begrippenlijst: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47E3E17-2340-8ECD-194E-AB38C0807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83071"/>
              </p:ext>
            </p:extLst>
          </p:nvPr>
        </p:nvGraphicFramePr>
        <p:xfrm>
          <a:off x="4550736" y="655390"/>
          <a:ext cx="6921794" cy="491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1794">
                  <a:extLst>
                    <a:ext uri="{9D8B030D-6E8A-4147-A177-3AD203B41FA5}">
                      <a16:colId xmlns:a16="http://schemas.microsoft.com/office/drawing/2014/main" val="2776779499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Werken met vrijwilligers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794496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Vrijwilligerswerk vroeger en nu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640354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Episodische vrijwilligers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45664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Traditionele vrijwilligers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270703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Geleide vrijwilligers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9259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Vrijwilligersbeleid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813389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Methodisch werken met groepen in het werkveld stad en wijk 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719912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Doelgroepanalyse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345209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Duurzaamheid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314278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Duurzaam consumeren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80287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Verzorgingsstaat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9208049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Participatie samenleving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361495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Ondernemen in de wijk 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19225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MVO &amp; Armoede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475315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>
                          <a:effectLst/>
                        </a:rPr>
                        <a:t>MVO &amp; Biodiversiteit 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986824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 dirty="0">
                          <a:effectLst/>
                        </a:rPr>
                        <a:t>MVO &amp; diversiteit 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1575368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FEEAA2DC-A7ED-1E16-83C6-2C40175E8669}"/>
              </a:ext>
            </a:extLst>
          </p:cNvPr>
          <p:cNvSpPr/>
          <p:nvPr/>
        </p:nvSpPr>
        <p:spPr>
          <a:xfrm rot="20084547">
            <a:off x="1176670" y="2340148"/>
            <a:ext cx="2508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40695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A58EF-7225-4125-993D-B2132BB2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7" y="138442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/>
              <a:t>6. Herhaling periode 2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289DAC5A-5D08-4AA7-B095-BF1D6E26B4F1}"/>
              </a:ext>
            </a:extLst>
          </p:cNvPr>
          <p:cNvSpPr/>
          <p:nvPr/>
        </p:nvSpPr>
        <p:spPr>
          <a:xfrm>
            <a:off x="3959432" y="678120"/>
            <a:ext cx="3752603" cy="163879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Ondernemen met een duurzaam karakter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032D092-6CBC-456D-9C6C-ACE0D2BDEE60}"/>
              </a:ext>
            </a:extLst>
          </p:cNvPr>
          <p:cNvSpPr/>
          <p:nvPr/>
        </p:nvSpPr>
        <p:spPr>
          <a:xfrm>
            <a:off x="730334" y="2280062"/>
            <a:ext cx="1894114" cy="7422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Werken met vrijwilligers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C439977-1DEE-4C8D-A5D9-BDEF8A835881}"/>
              </a:ext>
            </a:extLst>
          </p:cNvPr>
          <p:cNvSpPr txBox="1"/>
          <p:nvPr/>
        </p:nvSpPr>
        <p:spPr>
          <a:xfrm>
            <a:off x="494805" y="3247100"/>
            <a:ext cx="189411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Vroeger en nu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26DDDF8-E350-4F6B-88A0-3C600EF13F89}"/>
              </a:ext>
            </a:extLst>
          </p:cNvPr>
          <p:cNvSpPr txBox="1"/>
          <p:nvPr/>
        </p:nvSpPr>
        <p:spPr>
          <a:xfrm>
            <a:off x="730334" y="3762300"/>
            <a:ext cx="165858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Type vrijwilligers </a:t>
            </a:r>
          </a:p>
          <a:p>
            <a:r>
              <a:rPr lang="nl-NL" sz="1400" dirty="0"/>
              <a:t>a.</a:t>
            </a:r>
          </a:p>
          <a:p>
            <a:r>
              <a:rPr lang="nl-NL" sz="1400" dirty="0"/>
              <a:t>b. </a:t>
            </a:r>
          </a:p>
          <a:p>
            <a:r>
              <a:rPr lang="nl-NL" sz="1400" dirty="0"/>
              <a:t>c.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6231BA1-07B3-44B8-89F4-44B8B24D3836}"/>
              </a:ext>
            </a:extLst>
          </p:cNvPr>
          <p:cNvSpPr txBox="1"/>
          <p:nvPr/>
        </p:nvSpPr>
        <p:spPr>
          <a:xfrm>
            <a:off x="172194" y="4966511"/>
            <a:ext cx="2216725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Werken met vrijwilligers</a:t>
            </a:r>
          </a:p>
          <a:p>
            <a:pPr algn="ctr"/>
            <a:r>
              <a:rPr lang="nl-NL" sz="1400" dirty="0"/>
              <a:t>- Methodisch werken </a:t>
            </a:r>
          </a:p>
          <a:p>
            <a:pPr algn="ctr"/>
            <a:r>
              <a:rPr lang="nl-NL" sz="1400" dirty="0"/>
              <a:t>- Vrijwilligersbeleid 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A23EAFD-2997-4D07-A359-5998F4069171}"/>
              </a:ext>
            </a:extLst>
          </p:cNvPr>
          <p:cNvSpPr txBox="1"/>
          <p:nvPr/>
        </p:nvSpPr>
        <p:spPr>
          <a:xfrm>
            <a:off x="2066308" y="5772199"/>
            <a:ext cx="205443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Methodisch werken met groepen in de wijk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99E7D48-8652-4042-8EAE-605DC2AC2739}"/>
              </a:ext>
            </a:extLst>
          </p:cNvPr>
          <p:cNvSpPr txBox="1"/>
          <p:nvPr/>
        </p:nvSpPr>
        <p:spPr>
          <a:xfrm>
            <a:off x="2066308" y="6362443"/>
            <a:ext cx="2054431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Doelgroepanalyse 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C108EEDF-F8D6-4FC3-AAA9-05E4CBB60858}"/>
              </a:ext>
            </a:extLst>
          </p:cNvPr>
          <p:cNvSpPr/>
          <p:nvPr/>
        </p:nvSpPr>
        <p:spPr>
          <a:xfrm>
            <a:off x="4415640" y="2780658"/>
            <a:ext cx="2840180" cy="8160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Sociale onderneming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214FA84-05AD-41B4-BA4D-8D979BFAD742}"/>
              </a:ext>
            </a:extLst>
          </p:cNvPr>
          <p:cNvSpPr txBox="1"/>
          <p:nvPr/>
        </p:nvSpPr>
        <p:spPr>
          <a:xfrm>
            <a:off x="4888674" y="4158613"/>
            <a:ext cx="189411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Arbeidsparticipatie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5A82DDD-3586-4D39-8F3B-3CF96296396B}"/>
              </a:ext>
            </a:extLst>
          </p:cNvPr>
          <p:cNvSpPr txBox="1"/>
          <p:nvPr/>
        </p:nvSpPr>
        <p:spPr>
          <a:xfrm>
            <a:off x="4621479" y="4532021"/>
            <a:ext cx="2428504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Participatiesamenleving 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FB29C64-4361-4151-8D84-1705A954E3AD}"/>
              </a:ext>
            </a:extLst>
          </p:cNvPr>
          <p:cNvSpPr txBox="1"/>
          <p:nvPr/>
        </p:nvSpPr>
        <p:spPr>
          <a:xfrm>
            <a:off x="5062845" y="4929749"/>
            <a:ext cx="154577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Verzorgingsstaat  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FD240C5-6A3E-4C25-93DE-E785F3C4CFFF}"/>
              </a:ext>
            </a:extLst>
          </p:cNvPr>
          <p:cNvSpPr txBox="1"/>
          <p:nvPr/>
        </p:nvSpPr>
        <p:spPr>
          <a:xfrm>
            <a:off x="4888675" y="3744394"/>
            <a:ext cx="189411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400" dirty="0"/>
              <a:t>Ondernemen in de wijk 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553C2682-16B2-40B0-85E1-48F4EDB527BC}"/>
              </a:ext>
            </a:extLst>
          </p:cNvPr>
          <p:cNvSpPr/>
          <p:nvPr/>
        </p:nvSpPr>
        <p:spPr>
          <a:xfrm>
            <a:off x="8779824" y="2134967"/>
            <a:ext cx="26818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Maatschappelijk verantwoord ondernemen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FCDC963-0A16-4E65-8E72-DA72818577FF}"/>
              </a:ext>
            </a:extLst>
          </p:cNvPr>
          <p:cNvSpPr txBox="1"/>
          <p:nvPr/>
        </p:nvSpPr>
        <p:spPr>
          <a:xfrm>
            <a:off x="9880269" y="3269442"/>
            <a:ext cx="189411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MVO en armoede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8201BC5-7415-4AE8-AC2C-D8FA5172B893}"/>
              </a:ext>
            </a:extLst>
          </p:cNvPr>
          <p:cNvSpPr txBox="1"/>
          <p:nvPr/>
        </p:nvSpPr>
        <p:spPr>
          <a:xfrm>
            <a:off x="9546769" y="3771365"/>
            <a:ext cx="189411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MVO en biodiversiteit 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69F0EBE-5A2A-42A9-A50E-5D697CE1067A}"/>
              </a:ext>
            </a:extLst>
          </p:cNvPr>
          <p:cNvSpPr txBox="1"/>
          <p:nvPr/>
        </p:nvSpPr>
        <p:spPr>
          <a:xfrm>
            <a:off x="9880269" y="4274841"/>
            <a:ext cx="189411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MVO en diversiteit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7A7D995-03BB-4846-978F-BE84D068A737}"/>
              </a:ext>
            </a:extLst>
          </p:cNvPr>
          <p:cNvSpPr txBox="1"/>
          <p:nvPr/>
        </p:nvSpPr>
        <p:spPr>
          <a:xfrm>
            <a:off x="7861464" y="478057"/>
            <a:ext cx="1531917" cy="646331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Duurzaam consumeren </a:t>
            </a:r>
          </a:p>
        </p:txBody>
      </p: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019BD25F-5191-49B2-9CBA-78B723B937E7}"/>
              </a:ext>
            </a:extLst>
          </p:cNvPr>
          <p:cNvCxnSpPr>
            <a:cxnSpLocks/>
          </p:cNvCxnSpPr>
          <p:nvPr/>
        </p:nvCxnSpPr>
        <p:spPr>
          <a:xfrm flipH="1">
            <a:off x="2388920" y="1540032"/>
            <a:ext cx="1421083" cy="5056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3C117967-846C-4D97-90AD-8C9FCF6B5CB7}"/>
              </a:ext>
            </a:extLst>
          </p:cNvPr>
          <p:cNvCxnSpPr>
            <a:cxnSpLocks/>
          </p:cNvCxnSpPr>
          <p:nvPr/>
        </p:nvCxnSpPr>
        <p:spPr>
          <a:xfrm>
            <a:off x="8025618" y="1437345"/>
            <a:ext cx="2042801" cy="4090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A0FDA529-780D-4047-9DC8-5BF361996C8F}"/>
              </a:ext>
            </a:extLst>
          </p:cNvPr>
          <p:cNvCxnSpPr>
            <a:cxnSpLocks/>
          </p:cNvCxnSpPr>
          <p:nvPr/>
        </p:nvCxnSpPr>
        <p:spPr>
          <a:xfrm>
            <a:off x="6840063" y="1946925"/>
            <a:ext cx="0" cy="6452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09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EBAECD4-0732-453E-A2C5-987C0B7D0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sz="5200">
                <a:solidFill>
                  <a:schemeClr val="tx2"/>
                </a:solidFill>
              </a:rPr>
              <a:t>Dat was het alweer!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27E237-D56C-4B0A-90A5-C3D08C93A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55103"/>
            <a:ext cx="6105194" cy="682079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2"/>
                </a:solidFill>
              </a:rPr>
              <a:t>Succes met de toets!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1040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7755D-749C-FA1B-9029-6E97DC83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voor vandaag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37DEFE-B097-995B-F481-CB098EBB0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Korte herhaling over doelgroepanalyse</a:t>
            </a:r>
          </a:p>
          <a:p>
            <a:endParaRPr lang="nl-NL" dirty="0"/>
          </a:p>
          <a:p>
            <a:r>
              <a:rPr lang="nl-NL" dirty="0"/>
              <a:t>Participatie &gt; werkvormen </a:t>
            </a:r>
          </a:p>
          <a:p>
            <a:endParaRPr lang="nl-NL" dirty="0"/>
          </a:p>
          <a:p>
            <a:r>
              <a:rPr lang="nl-NL" dirty="0"/>
              <a:t>Jullie vragen over de begrippenlijst</a:t>
            </a:r>
          </a:p>
          <a:p>
            <a:endParaRPr lang="nl-NL" dirty="0"/>
          </a:p>
          <a:p>
            <a:r>
              <a:rPr lang="nl-NL" dirty="0"/>
              <a:t>Korte herhaling. </a:t>
            </a:r>
          </a:p>
        </p:txBody>
      </p:sp>
    </p:spTree>
    <p:extLst>
      <p:ext uri="{BB962C8B-B14F-4D97-AF65-F5344CB8AC3E}">
        <p14:creationId xmlns:p14="http://schemas.microsoft.com/office/powerpoint/2010/main" val="38798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E39758-6302-963F-59A8-C262C7F94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Herhaling </a:t>
            </a:r>
          </a:p>
        </p:txBody>
      </p:sp>
    </p:spTree>
    <p:extLst>
      <p:ext uri="{BB962C8B-B14F-4D97-AF65-F5344CB8AC3E}">
        <p14:creationId xmlns:p14="http://schemas.microsoft.com/office/powerpoint/2010/main" val="142686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07B70-A1A3-46A0-9196-73C8B6ED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396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Wat moet er in een doelgroepanalyse; passend bij de opdracht / het doel ervan: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F350C06-AE1B-4AD5-B087-22AFDF740B22}"/>
              </a:ext>
            </a:extLst>
          </p:cNvPr>
          <p:cNvSpPr txBox="1"/>
          <p:nvPr/>
        </p:nvSpPr>
        <p:spPr>
          <a:xfrm>
            <a:off x="838200" y="2038375"/>
            <a:ext cx="6097656" cy="1732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nl-NL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Demografische kenmerken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nl-NL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Geografische kenmerken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nl-NL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Sociaaleconomische kenmerken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nl-NL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Psychografische kenmerken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BE84354-AAAA-4632-91ED-5685A38BAE32}"/>
              </a:ext>
            </a:extLst>
          </p:cNvPr>
          <p:cNvSpPr txBox="1"/>
          <p:nvPr/>
        </p:nvSpPr>
        <p:spPr>
          <a:xfrm>
            <a:off x="991426" y="5451469"/>
            <a:ext cx="8788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https://www.sallandcommunicatie.nl/blog/marketingcommunicatie/23-doelgroepanalyse-maken-in-10-stappen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F3DCDA7-A22F-40C2-BAF0-32254809BE62}"/>
              </a:ext>
            </a:extLst>
          </p:cNvPr>
          <p:cNvSpPr/>
          <p:nvPr/>
        </p:nvSpPr>
        <p:spPr>
          <a:xfrm>
            <a:off x="838200" y="4149488"/>
            <a:ext cx="7270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Methodisch aanpakken! </a:t>
            </a:r>
          </a:p>
        </p:txBody>
      </p:sp>
    </p:spTree>
    <p:extLst>
      <p:ext uri="{BB962C8B-B14F-4D97-AF65-F5344CB8AC3E}">
        <p14:creationId xmlns:p14="http://schemas.microsoft.com/office/powerpoint/2010/main" val="12743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067AF-AAF2-4EB3-8385-7F50DDE2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EE657B8-3D97-44AF-A041-66C126F8066B}"/>
              </a:ext>
            </a:extLst>
          </p:cNvPr>
          <p:cNvSpPr txBox="1"/>
          <p:nvPr/>
        </p:nvSpPr>
        <p:spPr>
          <a:xfrm>
            <a:off x="1063488" y="1798983"/>
            <a:ext cx="3568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accent1"/>
                </a:solidFill>
              </a:rPr>
              <a:t>Gebaseerd op leeftijd: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Jonge kinderen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Kinderen in basis schoolleeftijd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Tieners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Jongeren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Volwassenen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1"/>
                </a:solidFill>
              </a:rPr>
              <a:t>Ouderen </a:t>
            </a:r>
          </a:p>
          <a:p>
            <a:pPr marL="285750" indent="-285750">
              <a:buFontTx/>
              <a:buChar char="-"/>
            </a:pP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FE83376-3E7D-4B9F-8627-B7F3A38F0577}"/>
              </a:ext>
            </a:extLst>
          </p:cNvPr>
          <p:cNvSpPr txBox="1"/>
          <p:nvPr/>
        </p:nvSpPr>
        <p:spPr>
          <a:xfrm>
            <a:off x="5516217" y="670187"/>
            <a:ext cx="31109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6"/>
                </a:solidFill>
              </a:rPr>
              <a:t>Gebaseerd op inkomen: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Met volle baan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Met parttime baan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Modaal inkomen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Minimum inkomen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Met uitkering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/>
                </a:solidFill>
              </a:rPr>
              <a:t>Zonder inkomen 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9DDEC6B-D9E3-42C1-BFD6-314649192418}"/>
              </a:ext>
            </a:extLst>
          </p:cNvPr>
          <p:cNvSpPr txBox="1"/>
          <p:nvPr/>
        </p:nvSpPr>
        <p:spPr>
          <a:xfrm>
            <a:off x="3071191" y="4119692"/>
            <a:ext cx="38265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Probleem gericht;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2"/>
                </a:solidFill>
              </a:rPr>
              <a:t>Psychische problemen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2"/>
                </a:solidFill>
              </a:rPr>
              <a:t>Financiële problemen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2"/>
                </a:solidFill>
              </a:rPr>
              <a:t>Leerproblemen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2"/>
                </a:solidFill>
              </a:rPr>
              <a:t>Relatie problemen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accent2"/>
                </a:solidFill>
              </a:rPr>
              <a:t>Opvoedproblemen 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366EB99-3163-4D2F-B4F2-9089BCB9F4BF}"/>
              </a:ext>
            </a:extLst>
          </p:cNvPr>
          <p:cNvSpPr txBox="1"/>
          <p:nvPr/>
        </p:nvSpPr>
        <p:spPr>
          <a:xfrm>
            <a:off x="8020878" y="3283573"/>
            <a:ext cx="33329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7030A0"/>
                </a:solidFill>
              </a:rPr>
              <a:t>Gebaseerd op culturele verschillen: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7030A0"/>
                </a:solidFill>
              </a:rPr>
              <a:t>Land van herkomst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7030A0"/>
                </a:solidFill>
              </a:rPr>
              <a:t>Taal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7030A0"/>
                </a:solidFill>
              </a:rPr>
              <a:t>Godsdienst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7030A0"/>
                </a:solidFill>
              </a:rPr>
              <a:t>Integratie </a:t>
            </a:r>
          </a:p>
        </p:txBody>
      </p:sp>
    </p:spTree>
    <p:extLst>
      <p:ext uri="{BB962C8B-B14F-4D97-AF65-F5344CB8AC3E}">
        <p14:creationId xmlns:p14="http://schemas.microsoft.com/office/powerpoint/2010/main" val="333340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560DDD-8B02-ACC9-CBC8-9339F5CB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2. Doelgroep &lt; &gt; stakeholders</a:t>
            </a:r>
          </a:p>
        </p:txBody>
      </p:sp>
    </p:spTree>
    <p:extLst>
      <p:ext uri="{BB962C8B-B14F-4D97-AF65-F5344CB8AC3E}">
        <p14:creationId xmlns:p14="http://schemas.microsoft.com/office/powerpoint/2010/main" val="330863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C3B7AFB-06AE-4DAF-B8AF-3268ABBCE0BA}"/>
              </a:ext>
            </a:extLst>
          </p:cNvPr>
          <p:cNvSpPr txBox="1"/>
          <p:nvPr/>
        </p:nvSpPr>
        <p:spPr>
          <a:xfrm>
            <a:off x="699067" y="1879030"/>
            <a:ext cx="3780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accent3"/>
                </a:solidFill>
                <a:latin typeface="Aparajita" panose="020B0502040204020203" pitchFamily="18" charset="0"/>
                <a:cs typeface="Aparajita" panose="020B0502040204020203" pitchFamily="18" charset="0"/>
              </a:rPr>
              <a:t>Leeftijd</a:t>
            </a:r>
            <a:r>
              <a:rPr lang="nl-NL" dirty="0"/>
              <a:t>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9BC9AC1-EC09-4C11-ACA9-110C23266D58}"/>
              </a:ext>
            </a:extLst>
          </p:cNvPr>
          <p:cNvSpPr txBox="1"/>
          <p:nvPr/>
        </p:nvSpPr>
        <p:spPr>
          <a:xfrm>
            <a:off x="2315852" y="1588535"/>
            <a:ext cx="378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3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Hobby en interesse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A11C830-4E55-42CC-BC79-65AE2C06C050}"/>
              </a:ext>
            </a:extLst>
          </p:cNvPr>
          <p:cNvSpPr txBox="1"/>
          <p:nvPr/>
        </p:nvSpPr>
        <p:spPr>
          <a:xfrm>
            <a:off x="3530338" y="2191654"/>
            <a:ext cx="378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accent3"/>
                </a:solidFill>
                <a:latin typeface="Eras Demi ITC" panose="020B0805030504020804" pitchFamily="34" charset="0"/>
              </a:rPr>
              <a:t>Sociaaleconomische achtergrond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C934C98-DA80-4558-98EF-FDB1B2EC5D16}"/>
              </a:ext>
            </a:extLst>
          </p:cNvPr>
          <p:cNvSpPr txBox="1"/>
          <p:nvPr/>
        </p:nvSpPr>
        <p:spPr>
          <a:xfrm>
            <a:off x="1640264" y="3349940"/>
            <a:ext cx="378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accent3"/>
                </a:solidFill>
                <a:latin typeface="FreesiaUPC" panose="020B0502040204020203" pitchFamily="34" charset="-34"/>
                <a:cs typeface="FreesiaUPC" panose="020B0502040204020203" pitchFamily="34" charset="-34"/>
              </a:rPr>
              <a:t>Culturele achtergrond 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232D5F2-87FB-498F-A7CC-68227365BE53}"/>
              </a:ext>
            </a:extLst>
          </p:cNvPr>
          <p:cNvSpPr txBox="1"/>
          <p:nvPr/>
        </p:nvSpPr>
        <p:spPr>
          <a:xfrm>
            <a:off x="848413" y="2598817"/>
            <a:ext cx="2152454" cy="52322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3"/>
                </a:solidFill>
              </a:rPr>
              <a:t>Doelgroep 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3F8CC7B-9312-45D9-BE35-6D6CA057E056}"/>
              </a:ext>
            </a:extLst>
          </p:cNvPr>
          <p:cNvSpPr txBox="1"/>
          <p:nvPr/>
        </p:nvSpPr>
        <p:spPr>
          <a:xfrm>
            <a:off x="7133788" y="5466781"/>
            <a:ext cx="4555449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accent6"/>
                </a:solidFill>
              </a:rPr>
              <a:t>Samenwerkingspartners / stakeholders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2A9D3E9-615C-4E8F-82B8-04CFF660B572}"/>
              </a:ext>
            </a:extLst>
          </p:cNvPr>
          <p:cNvSpPr txBox="1"/>
          <p:nvPr/>
        </p:nvSpPr>
        <p:spPr>
          <a:xfrm>
            <a:off x="6900421" y="4538966"/>
            <a:ext cx="271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6"/>
                </a:solidFill>
                <a:latin typeface="Eras Demi ITC" panose="020B0805030504020804" pitchFamily="34" charset="0"/>
              </a:rPr>
              <a:t>School</a:t>
            </a:r>
            <a:r>
              <a:rPr lang="nl-NL" dirty="0"/>
              <a:t>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EAE8760-FCA9-4F09-813B-E764A6696818}"/>
              </a:ext>
            </a:extLst>
          </p:cNvPr>
          <p:cNvSpPr txBox="1"/>
          <p:nvPr/>
        </p:nvSpPr>
        <p:spPr>
          <a:xfrm>
            <a:off x="9701752" y="3692321"/>
            <a:ext cx="271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6"/>
                </a:solidFill>
              </a:rPr>
              <a:t>Ondernemers</a:t>
            </a:r>
            <a:r>
              <a:rPr lang="nl-NL" dirty="0"/>
              <a:t> 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355033D-2A5E-4E3F-9770-8819BCD173C0}"/>
              </a:ext>
            </a:extLst>
          </p:cNvPr>
          <p:cNvSpPr txBox="1"/>
          <p:nvPr/>
        </p:nvSpPr>
        <p:spPr>
          <a:xfrm>
            <a:off x="8974317" y="4640314"/>
            <a:ext cx="271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6"/>
                </a:solidFill>
              </a:rPr>
              <a:t>Stadstuin</a:t>
            </a:r>
            <a:r>
              <a:rPr lang="nl-NL" dirty="0"/>
              <a:t>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7B60BA7-8137-438A-AA7F-CCC4D06768E4}"/>
              </a:ext>
            </a:extLst>
          </p:cNvPr>
          <p:cNvSpPr txBox="1"/>
          <p:nvPr/>
        </p:nvSpPr>
        <p:spPr>
          <a:xfrm>
            <a:off x="4986779" y="6271487"/>
            <a:ext cx="3536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accent6"/>
                </a:solidFill>
                <a:latin typeface="Eras Demi ITC" panose="020B0805030504020804" pitchFamily="34" charset="0"/>
              </a:rPr>
              <a:t>Woningbouwvereniging</a:t>
            </a:r>
            <a:r>
              <a:rPr lang="nl-NL" sz="1400" dirty="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2287200-31AD-4ABE-93F3-C7D5BE7DCA4B}"/>
              </a:ext>
            </a:extLst>
          </p:cNvPr>
          <p:cNvSpPr txBox="1"/>
          <p:nvPr/>
        </p:nvSpPr>
        <p:spPr>
          <a:xfrm>
            <a:off x="7243545" y="3933225"/>
            <a:ext cx="2941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6"/>
                </a:solidFill>
              </a:rPr>
              <a:t>subsidieverstrekkers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DE75A08-C218-4294-B7D9-E6DBED2E3A66}"/>
              </a:ext>
            </a:extLst>
          </p:cNvPr>
          <p:cNvSpPr txBox="1"/>
          <p:nvPr/>
        </p:nvSpPr>
        <p:spPr>
          <a:xfrm>
            <a:off x="549721" y="1055629"/>
            <a:ext cx="4078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3"/>
                </a:solidFill>
              </a:rPr>
              <a:t>Leeftijdskenmerken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F766E39-1CE4-4CE2-A1EB-8AFE44245A88}"/>
              </a:ext>
            </a:extLst>
          </p:cNvPr>
          <p:cNvSpPr txBox="1"/>
          <p:nvPr/>
        </p:nvSpPr>
        <p:spPr>
          <a:xfrm>
            <a:off x="8257881" y="3067790"/>
            <a:ext cx="3400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6"/>
                </a:solidFill>
              </a:rPr>
              <a:t>wijkbewoners</a:t>
            </a:r>
          </a:p>
        </p:txBody>
      </p:sp>
      <p:pic>
        <p:nvPicPr>
          <p:cNvPr id="1026" name="Picture 2" descr="Boer tuinman cartoon mensen | Premium Vector">
            <a:extLst>
              <a:ext uri="{FF2B5EF4-FFF2-40B4-BE49-F238E27FC236}">
                <a16:creationId xmlns:a16="http://schemas.microsoft.com/office/drawing/2014/main" id="{CC591F38-29FB-4873-A42E-71EE55F4B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952" y="376632"/>
            <a:ext cx="2522908" cy="252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Pijl: links 15">
            <a:extLst>
              <a:ext uri="{FF2B5EF4-FFF2-40B4-BE49-F238E27FC236}">
                <a16:creationId xmlns:a16="http://schemas.microsoft.com/office/drawing/2014/main" id="{F108292B-7624-43C8-BD58-F021E4B25E2C}"/>
              </a:ext>
            </a:extLst>
          </p:cNvPr>
          <p:cNvSpPr/>
          <p:nvPr/>
        </p:nvSpPr>
        <p:spPr>
          <a:xfrm>
            <a:off x="5240481" y="1055629"/>
            <a:ext cx="1339065" cy="5232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links 17">
            <a:extLst>
              <a:ext uri="{FF2B5EF4-FFF2-40B4-BE49-F238E27FC236}">
                <a16:creationId xmlns:a16="http://schemas.microsoft.com/office/drawing/2014/main" id="{CA94D307-94A9-4AC7-A2AE-5B642F7101A7}"/>
              </a:ext>
            </a:extLst>
          </p:cNvPr>
          <p:cNvSpPr/>
          <p:nvPr/>
        </p:nvSpPr>
        <p:spPr>
          <a:xfrm rot="13881215">
            <a:off x="9080806" y="2027852"/>
            <a:ext cx="1336011" cy="5232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7A13236B-7829-4FF6-AD80-348CA6771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84" y="5000751"/>
            <a:ext cx="3381375" cy="1352550"/>
          </a:xfrm>
          <a:prstGeom prst="rect">
            <a:avLst/>
          </a:prstGeom>
        </p:spPr>
      </p:pic>
      <p:sp>
        <p:nvSpPr>
          <p:cNvPr id="20" name="Pijl: links 19">
            <a:extLst>
              <a:ext uri="{FF2B5EF4-FFF2-40B4-BE49-F238E27FC236}">
                <a16:creationId xmlns:a16="http://schemas.microsoft.com/office/drawing/2014/main" id="{88497D2A-02E7-4E60-92CB-9BE6FDAAF2ED}"/>
              </a:ext>
            </a:extLst>
          </p:cNvPr>
          <p:cNvSpPr/>
          <p:nvPr/>
        </p:nvSpPr>
        <p:spPr>
          <a:xfrm rot="16200000">
            <a:off x="374505" y="3893306"/>
            <a:ext cx="1339065" cy="5232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Pijl: links 20">
            <a:extLst>
              <a:ext uri="{FF2B5EF4-FFF2-40B4-BE49-F238E27FC236}">
                <a16:creationId xmlns:a16="http://schemas.microsoft.com/office/drawing/2014/main" id="{E996560C-DE5F-4F7B-8842-0BAC52828974}"/>
              </a:ext>
            </a:extLst>
          </p:cNvPr>
          <p:cNvSpPr/>
          <p:nvPr/>
        </p:nvSpPr>
        <p:spPr>
          <a:xfrm>
            <a:off x="4554724" y="5269465"/>
            <a:ext cx="1339065" cy="5232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81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C83C3-6077-38CD-C24D-73C5109A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Participatie </a:t>
            </a:r>
          </a:p>
        </p:txBody>
      </p:sp>
    </p:spTree>
    <p:extLst>
      <p:ext uri="{BB962C8B-B14F-4D97-AF65-F5344CB8AC3E}">
        <p14:creationId xmlns:p14="http://schemas.microsoft.com/office/powerpoint/2010/main" val="362320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74A3EEF-2F76-BCEB-EBC7-41BA59FEB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123502"/>
            <a:ext cx="5291666" cy="4610996"/>
          </a:xfrm>
          <a:prstGeom prst="rect">
            <a:avLst/>
          </a:prstGeom>
        </p:spPr>
      </p:pic>
      <p:pic>
        <p:nvPicPr>
          <p:cNvPr id="2050" name="Picture 2" descr="Onze partou kinderkracht koffer | Partou">
            <a:extLst>
              <a:ext uri="{FF2B5EF4-FFF2-40B4-BE49-F238E27FC236}">
                <a16:creationId xmlns:a16="http://schemas.microsoft.com/office/drawing/2014/main" id="{4344442E-129A-95F0-00B1-75F7E3D3A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6865" y="1590146"/>
            <a:ext cx="5291667" cy="367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A9A0732-AABB-3E63-CA37-4743C3B24DC6}"/>
              </a:ext>
            </a:extLst>
          </p:cNvPr>
          <p:cNvSpPr txBox="1"/>
          <p:nvPr/>
        </p:nvSpPr>
        <p:spPr>
          <a:xfrm>
            <a:off x="7315201" y="415616"/>
            <a:ext cx="4031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Participatie</a:t>
            </a:r>
          </a:p>
        </p:txBody>
      </p:sp>
    </p:spTree>
    <p:extLst>
      <p:ext uri="{BB962C8B-B14F-4D97-AF65-F5344CB8AC3E}">
        <p14:creationId xmlns:p14="http://schemas.microsoft.com/office/powerpoint/2010/main" val="279329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0cf8ba-b598-4d03-85bf-01d90a2844ae" xsi:nil="true"/>
    <lcf76f155ced4ddcb4097134ff3c332f xmlns="c67c63a5-6c7f-42bb-9d17-0feff581646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A9F768-B7AB-4AE2-A188-0B1DF31F37EE}">
  <ds:schemaRefs>
    <ds:schemaRef ds:uri="http://schemas.microsoft.com/office/2006/metadata/properties"/>
    <ds:schemaRef ds:uri="http://schemas.microsoft.com/office/infopath/2007/PartnerControls"/>
    <ds:schemaRef ds:uri="c20cf8ba-b598-4d03-85bf-01d90a2844ae"/>
    <ds:schemaRef ds:uri="c67c63a5-6c7f-42bb-9d17-0feff5816463"/>
  </ds:schemaRefs>
</ds:datastoreItem>
</file>

<file path=customXml/itemProps2.xml><?xml version="1.0" encoding="utf-8"?>
<ds:datastoreItem xmlns:ds="http://schemas.openxmlformats.org/officeDocument/2006/customXml" ds:itemID="{BE97D420-CD10-4847-B048-506D7AE187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5F3590-08A8-4A94-BA5A-56A24AE824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380</Words>
  <Application>Microsoft Office PowerPoint</Application>
  <PresentationFormat>Breedbeeld</PresentationFormat>
  <Paragraphs>125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5</vt:i4>
      </vt:variant>
      <vt:variant>
        <vt:lpstr>Diatitels</vt:lpstr>
      </vt:variant>
      <vt:variant>
        <vt:i4>13</vt:i4>
      </vt:variant>
    </vt:vector>
  </HeadingPairs>
  <TitlesOfParts>
    <vt:vector size="26" baseType="lpstr">
      <vt:lpstr>Aparajita</vt:lpstr>
      <vt:lpstr>Arial</vt:lpstr>
      <vt:lpstr>Browallia New</vt:lpstr>
      <vt:lpstr>Calibri</vt:lpstr>
      <vt:lpstr>Calibri Light</vt:lpstr>
      <vt:lpstr>Eras Demi ITC</vt:lpstr>
      <vt:lpstr>FreesiaUPC</vt:lpstr>
      <vt:lpstr>Wingdings</vt:lpstr>
      <vt:lpstr>Kantoorthema</vt:lpstr>
      <vt:lpstr>Kantoorthema</vt:lpstr>
      <vt:lpstr>Kantoorthema</vt:lpstr>
      <vt:lpstr>Kantoorthema</vt:lpstr>
      <vt:lpstr>Kantoorthema</vt:lpstr>
      <vt:lpstr>Laatste les stad en wijk </vt:lpstr>
      <vt:lpstr>Programma voor vandaag </vt:lpstr>
      <vt:lpstr>1. Herhaling </vt:lpstr>
      <vt:lpstr>Wat moet er in een doelgroepanalyse; passend bij de opdracht / het doel ervan:</vt:lpstr>
      <vt:lpstr>Doelgroepen </vt:lpstr>
      <vt:lpstr>2. Doelgroep &lt; &gt; stakeholders</vt:lpstr>
      <vt:lpstr>PowerPoint-presentatie</vt:lpstr>
      <vt:lpstr>3. Participatie </vt:lpstr>
      <vt:lpstr>PowerPoint-presentatie</vt:lpstr>
      <vt:lpstr>Participatie; toepassen!</vt:lpstr>
      <vt:lpstr>Begrippenlijst: </vt:lpstr>
      <vt:lpstr>6. Herhaling periode 2</vt:lpstr>
      <vt:lpstr>Dat was het alweer!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Laatste les stad en wijk </dc:title>
  <dc:creator>Pascalle Cup</dc:creator>
  <cp:lastModifiedBy>Pascalle Cup</cp:lastModifiedBy>
  <cp:revision>1</cp:revision>
  <dcterms:created xsi:type="dcterms:W3CDTF">2023-12-18T11:15:00Z</dcterms:created>
  <dcterms:modified xsi:type="dcterms:W3CDTF">2024-01-22T10:41:47Z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</Properties>
</file>